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5" r:id="rId9"/>
    <p:sldId id="264" r:id="rId10"/>
    <p:sldId id="263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12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54C1E-15FB-D74B-8C1D-01ABA9C6991B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01C8-FC1A-FC4A-BECB-98300FA6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53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54C1E-15FB-D74B-8C1D-01ABA9C6991B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01C8-FC1A-FC4A-BECB-98300FA6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952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54C1E-15FB-D74B-8C1D-01ABA9C6991B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01C8-FC1A-FC4A-BECB-98300FA6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9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54C1E-15FB-D74B-8C1D-01ABA9C6991B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01C8-FC1A-FC4A-BECB-98300FA6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76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54C1E-15FB-D74B-8C1D-01ABA9C6991B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01C8-FC1A-FC4A-BECB-98300FA6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54C1E-15FB-D74B-8C1D-01ABA9C6991B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01C8-FC1A-FC4A-BECB-98300FA6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38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54C1E-15FB-D74B-8C1D-01ABA9C6991B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01C8-FC1A-FC4A-BECB-98300FA6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171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54C1E-15FB-D74B-8C1D-01ABA9C6991B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01C8-FC1A-FC4A-BECB-98300FA6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52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54C1E-15FB-D74B-8C1D-01ABA9C6991B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01C8-FC1A-FC4A-BECB-98300FA6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9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54C1E-15FB-D74B-8C1D-01ABA9C6991B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01C8-FC1A-FC4A-BECB-98300FA6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7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54C1E-15FB-D74B-8C1D-01ABA9C6991B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01C8-FC1A-FC4A-BECB-98300FA6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957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54C1E-15FB-D74B-8C1D-01ABA9C6991B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D01C8-FC1A-FC4A-BECB-98300FA6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15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Austrian Business Cycle Theory: Time is Not of the Essence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William J. Luther</a:t>
            </a:r>
          </a:p>
          <a:p>
            <a:r>
              <a:rPr lang="en-US" dirty="0" smtClean="0"/>
              <a:t>J.P. </a:t>
            </a:r>
            <a:r>
              <a:rPr lang="en-US" dirty="0" err="1" smtClean="0"/>
              <a:t>McElyea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11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0" y="800100"/>
            <a:ext cx="65659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48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Empirical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Lack of Empirical Relevance</a:t>
            </a:r>
          </a:p>
          <a:p>
            <a:r>
              <a:rPr lang="en-US" dirty="0" smtClean="0"/>
              <a:t>Lester and Wolff (2013)</a:t>
            </a:r>
          </a:p>
          <a:p>
            <a:r>
              <a:rPr lang="en-US" dirty="0" smtClean="0"/>
              <a:t>Luther and Cohen (2014a)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Lack of Data to Consider Empirical Relevance</a:t>
            </a:r>
          </a:p>
          <a:p>
            <a:r>
              <a:rPr lang="en-US" dirty="0" smtClean="0"/>
              <a:t>Luther and Cohen (2014b)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959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Re-state Austrian Business Cycle Theory in such a way that is consistent with the historical view but is not subject to the empirical criticism(s) discussed above.</a:t>
            </a:r>
          </a:p>
          <a:p>
            <a:r>
              <a:rPr lang="en-US" dirty="0" smtClean="0"/>
              <a:t>Demonstrate that modified Austrian Business Cycle Theory yields interesting aggregate implications</a:t>
            </a:r>
          </a:p>
          <a:p>
            <a:r>
              <a:rPr lang="en-US" dirty="0" smtClean="0"/>
              <a:t>Note that, to the extent that these implications are not unique, they have much common ground with some Keynesian ideas that Austrians usually reject out of hand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552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Necessary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Boom</a:t>
            </a:r>
          </a:p>
          <a:p>
            <a:r>
              <a:rPr lang="en-US" dirty="0" smtClean="0"/>
              <a:t>Monetary misperceptions</a:t>
            </a:r>
          </a:p>
          <a:p>
            <a:r>
              <a:rPr lang="en-US" dirty="0" smtClean="0"/>
              <a:t>Overproduction</a:t>
            </a:r>
          </a:p>
          <a:p>
            <a:r>
              <a:rPr lang="en-US" dirty="0" err="1" smtClean="0"/>
              <a:t>Malinvestment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Bust</a:t>
            </a:r>
          </a:p>
          <a:p>
            <a:r>
              <a:rPr lang="en-US" dirty="0" smtClean="0"/>
              <a:t>Expectations adjustment</a:t>
            </a:r>
          </a:p>
          <a:p>
            <a:r>
              <a:rPr lang="en-US" dirty="0" smtClean="0"/>
              <a:t>Resource reallocation</a:t>
            </a:r>
          </a:p>
          <a:p>
            <a:r>
              <a:rPr lang="en-US" dirty="0" smtClean="0"/>
              <a:t>Underproduction (relative to former potential)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867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Central Bank:</a:t>
            </a:r>
          </a:p>
          <a:p>
            <a:r>
              <a:rPr lang="en-US" dirty="0" smtClean="0"/>
              <a:t>Targets level of nominal income consistent with given growth rate</a:t>
            </a:r>
          </a:p>
          <a:p>
            <a:pPr marL="0" indent="0">
              <a:buNone/>
            </a:pPr>
            <a:r>
              <a:rPr lang="en-US" dirty="0" smtClean="0"/>
              <a:t>Producers:</a:t>
            </a:r>
          </a:p>
          <a:p>
            <a:r>
              <a:rPr lang="en-US" dirty="0" smtClean="0"/>
              <a:t>Wish to produce level of real output consistent with given growth rate</a:t>
            </a:r>
          </a:p>
          <a:p>
            <a:r>
              <a:rPr lang="en-US" dirty="0" smtClean="0"/>
              <a:t>Understand CB strategy, but face signal extraction problem</a:t>
            </a:r>
          </a:p>
        </p:txBody>
      </p:sp>
    </p:spTree>
    <p:extLst>
      <p:ext uri="{BB962C8B-B14F-4D97-AF65-F5344CB8AC3E}">
        <p14:creationId xmlns:p14="http://schemas.microsoft.com/office/powerpoint/2010/main" val="64857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Benchmark Model:</a:t>
            </a:r>
            <a:br>
              <a:rPr lang="en-US" dirty="0" smtClean="0"/>
            </a:br>
            <a:r>
              <a:rPr lang="en-US" dirty="0" smtClean="0"/>
              <a:t>Positive Monetary Shock</a:t>
            </a:r>
            <a:endParaRPr lang="en-US" dirty="0"/>
          </a:p>
        </p:txBody>
      </p:sp>
      <p:pic>
        <p:nvPicPr>
          <p:cNvPr id="19" name="Content Placeholder 18"/>
          <p:cNvPicPr>
            <a:picLocks noGrp="1" noChangeAspect="1"/>
          </p:cNvPicPr>
          <p:nvPr>
            <p:ph idx="1"/>
          </p:nvPr>
        </p:nvPicPr>
        <p:blipFill>
          <a:blip r:embed="rId2"/>
          <a:srcRect l="-11908" r="-119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5306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Austrian Model:</a:t>
            </a:r>
            <a:br>
              <a:rPr lang="en-US" dirty="0" smtClean="0"/>
            </a:br>
            <a:r>
              <a:rPr lang="en-US" dirty="0" smtClean="0"/>
              <a:t>Positive Monetary Shock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l="-11908" r="-119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05752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Benchmark Model:</a:t>
            </a:r>
            <a:br>
              <a:rPr lang="en-US" dirty="0" smtClean="0"/>
            </a:br>
            <a:r>
              <a:rPr lang="en-US" dirty="0" smtClean="0"/>
              <a:t>Negative Monetary Shock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11908" r="-119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05752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Austrian Model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 smtClean="0"/>
              <a:t>Negative Monetary </a:t>
            </a:r>
            <a:r>
              <a:rPr lang="en-US" dirty="0"/>
              <a:t>Shock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l="-11908" r="-119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6786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Reallocation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Physical capital</a:t>
            </a:r>
          </a:p>
          <a:p>
            <a:r>
              <a:rPr lang="en-US" dirty="0" smtClean="0"/>
              <a:t>Revalue</a:t>
            </a:r>
          </a:p>
          <a:p>
            <a:r>
              <a:rPr lang="en-US" dirty="0" smtClean="0"/>
              <a:t>Retool</a:t>
            </a:r>
          </a:p>
          <a:p>
            <a:r>
              <a:rPr lang="en-US" dirty="0" smtClean="0"/>
              <a:t>Relocate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Human capital</a:t>
            </a:r>
          </a:p>
          <a:p>
            <a:r>
              <a:rPr lang="en-US" dirty="0" smtClean="0"/>
              <a:t>Revalue</a:t>
            </a:r>
          </a:p>
          <a:p>
            <a:r>
              <a:rPr lang="en-US" dirty="0" smtClean="0"/>
              <a:t>Reeducate</a:t>
            </a:r>
          </a:p>
          <a:p>
            <a:r>
              <a:rPr lang="en-US" dirty="0" smtClean="0"/>
              <a:t>Relocate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973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200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Austrian Business Cycle Theory: Time is Not of the Essence</vt:lpstr>
      <vt:lpstr>PowerPoint Presentation</vt:lpstr>
      <vt:lpstr>Empirical Analysis</vt:lpstr>
      <vt:lpstr>Objectives:</vt:lpstr>
      <vt:lpstr>Necessary Components</vt:lpstr>
      <vt:lpstr>Simple Model</vt:lpstr>
      <vt:lpstr>Benchmark Model: Positive Monetary Shock</vt:lpstr>
      <vt:lpstr>Austrian Model: Positive Monetary Shock</vt:lpstr>
      <vt:lpstr>Benchmark Model: Negative Monetary Shock</vt:lpstr>
      <vt:lpstr>Austrian Model: Negative Monetary Shock</vt:lpstr>
      <vt:lpstr>Reallocation Costs</vt:lpstr>
    </vt:vector>
  </TitlesOfParts>
  <Company>Kenyon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Austrian Macroeconomics in Search of its Uniqueness</dc:title>
  <dc:creator>William Luther</dc:creator>
  <cp:lastModifiedBy>will.luther@gmail.com</cp:lastModifiedBy>
  <cp:revision>11</cp:revision>
  <dcterms:created xsi:type="dcterms:W3CDTF">2014-04-11T17:53:50Z</dcterms:created>
  <dcterms:modified xsi:type="dcterms:W3CDTF">2014-04-15T18:19:25Z</dcterms:modified>
</cp:coreProperties>
</file>